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690"/>
  </p:normalViewPr>
  <p:slideViewPr>
    <p:cSldViewPr snapToGrid="0" snapToObjects="1">
      <p:cViewPr varScale="1">
        <p:scale>
          <a:sx n="81" d="100"/>
          <a:sy n="81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Literatuur in de 19</a:t>
            </a:r>
            <a:r>
              <a:rPr lang="nl-NL" sz="4800" baseline="30000" dirty="0"/>
              <a:t>e</a:t>
            </a:r>
            <a:r>
              <a:rPr lang="nl-NL" sz="4800" dirty="0"/>
              <a:t> eeuw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15222" y="7308725"/>
            <a:ext cx="8637072" cy="977621"/>
          </a:xfrm>
        </p:spPr>
        <p:txBody>
          <a:bodyPr/>
          <a:lstStyle/>
          <a:p>
            <a:endParaRPr lang="nl-NL"/>
          </a:p>
        </p:txBody>
      </p:sp>
      <p:pic>
        <p:nvPicPr>
          <p:cNvPr id="1026" name="Picture 2" descr="fbeeldingsresultaat voor literatuur in de 19e ee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12" y="3940339"/>
            <a:ext cx="44767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417779" y="4077325"/>
            <a:ext cx="821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 Lola, Boaz, Martijn, Lucas, Joost en </a:t>
            </a:r>
            <a:r>
              <a:rPr lang="nl-NL" dirty="0" err="1"/>
              <a:t>Nigina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7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Literatuur en het onderwijs </a:t>
            </a:r>
          </a:p>
        </p:txBody>
      </p:sp>
      <p:pic>
        <p:nvPicPr>
          <p:cNvPr id="5122" name="Picture 2" descr="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8" y="2248148"/>
            <a:ext cx="3956685" cy="28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beeldingsresultaat voor literatu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2878112"/>
            <a:ext cx="4762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Kinderboeken </a:t>
            </a:r>
          </a:p>
        </p:txBody>
      </p:sp>
      <p:pic>
        <p:nvPicPr>
          <p:cNvPr id="2050" name="Picture 2" descr="fbeeldingsresultaat voor kinderboeken literatu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0" y="2016125"/>
            <a:ext cx="2624724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beeldingsresultaat voor kinderboeken literatu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16" y="2016125"/>
            <a:ext cx="2223541" cy="35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beeldingsresultaat voor kinderboeken literatu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35" y="2003711"/>
            <a:ext cx="2548070" cy="34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9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Stijgend aanbod</a:t>
            </a:r>
          </a:p>
        </p:txBody>
      </p:sp>
      <p:pic>
        <p:nvPicPr>
          <p:cNvPr id="3074" name="Picture 2" descr="fbeeldingsresultaat voor papieren van lomp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5" y="2218193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beeldingsresultaat voor snel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12" y="3044907"/>
            <a:ext cx="4367134" cy="28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4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Minderheden </a:t>
            </a:r>
          </a:p>
        </p:txBody>
      </p:sp>
      <p:pic>
        <p:nvPicPr>
          <p:cNvPr id="6146" name="Picture 2" descr="fbeeldingsresultaat voor literatuur 19e eeuw vrouw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59" y="2498333"/>
            <a:ext cx="2676023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beeldingsresultaat voor literatuur 19e ee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08" y="2188007"/>
            <a:ext cx="3469910" cy="37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Belerend realisme</a:t>
            </a:r>
          </a:p>
        </p:txBody>
      </p:sp>
      <p:pic>
        <p:nvPicPr>
          <p:cNvPr id="4098" name="Picture 2" descr="fbeeldingsresultaat voor belerend realis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94" y="2615731"/>
            <a:ext cx="4061514" cy="22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beeldingsresultaat voor belerend realis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98" y="2210997"/>
            <a:ext cx="23812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7848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29</TotalTime>
  <Words>27</Words>
  <Application>Microsoft Office PowerPoint</Application>
  <PresentationFormat>Breedbeeld</PresentationFormat>
  <Paragraphs>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Galerie</vt:lpstr>
      <vt:lpstr>Literatuur in de 19e eeuw </vt:lpstr>
      <vt:lpstr>Literatuur en het onderwijs </vt:lpstr>
      <vt:lpstr>Kinderboeken </vt:lpstr>
      <vt:lpstr>Stijgend aanbod</vt:lpstr>
      <vt:lpstr>Minderheden </vt:lpstr>
      <vt:lpstr>Belerend realisme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Literatuur in de 19e eeuw</dc:title>
  <dc:creator>Microsoft Office-gebruiker</dc:creator>
  <cp:lastModifiedBy>Joris Stortelder</cp:lastModifiedBy>
  <cp:revision>4</cp:revision>
  <dcterms:created xsi:type="dcterms:W3CDTF">2019-04-10T12:04:52Z</dcterms:created>
  <dcterms:modified xsi:type="dcterms:W3CDTF">2019-04-12T08:39:52Z</dcterms:modified>
</cp:coreProperties>
</file>